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Guest of Honor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Ceramics 1- 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Judy Chicago – “The Dinner Party”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93" y="2014194"/>
            <a:ext cx="5335614" cy="3932237"/>
          </a:xfrm>
        </p:spPr>
      </p:pic>
      <p:sp>
        <p:nvSpPr>
          <p:cNvPr id="5" name="Rectangle 4"/>
          <p:cNvSpPr/>
          <p:nvPr/>
        </p:nvSpPr>
        <p:spPr>
          <a:xfrm>
            <a:off x="2000250" y="5946431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ea typeface="Calibri" panose="020F0502020204030204" pitchFamily="34" charset="0"/>
              </a:rPr>
              <a:t>an </a:t>
            </a:r>
            <a:r>
              <a:rPr lang="en-US" dirty="0">
                <a:latin typeface="Helvetica" panose="020B0604020202020204" pitchFamily="34" charset="0"/>
                <a:ea typeface="Calibri" panose="020F0502020204030204" pitchFamily="34" charset="0"/>
              </a:rPr>
              <a:t>important icon of 1970s feminist art and a milestone in twentieth-century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87" y="2006600"/>
            <a:ext cx="5225612" cy="444177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301" y="223275"/>
            <a:ext cx="119506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Helvetica" panose="020B0604020202020204" pitchFamily="34" charset="0"/>
                <a:ea typeface="Calibri" panose="020F0502020204030204" pitchFamily="34" charset="0"/>
              </a:rPr>
              <a:t>The Dinner Party</a:t>
            </a:r>
            <a:r>
              <a:rPr lang="en-US" sz="3600" dirty="0">
                <a:latin typeface="Helvetica" panose="020B0604020202020204" pitchFamily="34" charset="0"/>
                <a:ea typeface="Calibri" panose="020F0502020204030204" pitchFamily="34" charset="0"/>
              </a:rPr>
              <a:t> comprises a massive ceremonial banquet, arranged on a triangular table with a total of thirty-nine place settings, each commemorating an important woman from history. 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35395"/>
            <a:ext cx="4686300" cy="3514725"/>
          </a:xfrm>
        </p:spPr>
      </p:pic>
    </p:spTree>
    <p:extLst>
      <p:ext uri="{BB962C8B-B14F-4D97-AF65-F5344CB8AC3E}">
        <p14:creationId xmlns:p14="http://schemas.microsoft.com/office/powerpoint/2010/main" val="19993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7" y="871538"/>
            <a:ext cx="4330569" cy="51482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88" y="871538"/>
            <a:ext cx="3975492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19430"/>
            <a:ext cx="5295901" cy="5020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27" y="519430"/>
            <a:ext cx="5293007" cy="50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04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Guest of Honor </a:t>
            </a:r>
            <a:br>
              <a:rPr lang="en-US" dirty="0" smtClean="0"/>
            </a:br>
            <a:r>
              <a:rPr lang="en-US" sz="3100" dirty="0" smtClean="0"/>
              <a:t>Who would you invite?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7194"/>
            <a:ext cx="10337800" cy="4653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Inspired by Judy Chicago’s </a:t>
            </a:r>
            <a:r>
              <a:rPr lang="en-US" i="1" dirty="0" smtClean="0"/>
              <a:t>The Dinner Party – </a:t>
            </a:r>
            <a:r>
              <a:rPr lang="en-US" dirty="0" smtClean="0"/>
              <a:t>choose someone to invite to a meal and create a piece of ceramics to honor that individual.</a:t>
            </a:r>
          </a:p>
          <a:p>
            <a:r>
              <a:rPr lang="en-US" dirty="0" smtClean="0"/>
              <a:t>You can invite anyone… real or imagined, current or ancient, influential or modest</a:t>
            </a:r>
          </a:p>
          <a:p>
            <a:r>
              <a:rPr lang="en-US" dirty="0" smtClean="0"/>
              <a:t>Create an invitation for your guest (to be printed and handed in). Include: date, time and type of meal, reason you invited this individual and any additional information you deem important</a:t>
            </a:r>
            <a:r>
              <a:rPr lang="en-US" dirty="0"/>
              <a:t>.</a:t>
            </a:r>
            <a:r>
              <a:rPr lang="en-US" dirty="0" smtClean="0"/>
              <a:t> Make sure you design your invite in conjunction with the style of your piece.</a:t>
            </a:r>
          </a:p>
          <a:p>
            <a:r>
              <a:rPr lang="en-US" dirty="0" smtClean="0"/>
              <a:t>What will you make? Coffee mug, Tea cup, Sushi set, Dinner plate, Cheese plate, Egg </a:t>
            </a:r>
            <a:r>
              <a:rPr lang="en-US" dirty="0"/>
              <a:t>c</a:t>
            </a:r>
            <a:r>
              <a:rPr lang="en-US" dirty="0" smtClean="0"/>
              <a:t>up..</a:t>
            </a:r>
          </a:p>
          <a:p>
            <a:r>
              <a:rPr lang="en-US" dirty="0"/>
              <a:t>You may use red or white </a:t>
            </a:r>
            <a:r>
              <a:rPr lang="en-US" dirty="0" smtClean="0"/>
              <a:t>clay – asses the amounts of each ahead of time.</a:t>
            </a:r>
            <a:endParaRPr lang="en-US" dirty="0"/>
          </a:p>
          <a:p>
            <a:r>
              <a:rPr lang="en-US" dirty="0"/>
              <a:t>You may use hand building </a:t>
            </a:r>
            <a:r>
              <a:rPr lang="en-US" dirty="0" smtClean="0"/>
              <a:t>techniques, throw on the wheel (if possible) or a combination</a:t>
            </a:r>
            <a:endParaRPr lang="en-US" dirty="0"/>
          </a:p>
          <a:p>
            <a:r>
              <a:rPr lang="en-US" dirty="0"/>
              <a:t>Do research: sketch, plan, gather visual and written </a:t>
            </a:r>
            <a:r>
              <a:rPr lang="en-US" dirty="0" smtClean="0"/>
              <a:t>inspiration/information </a:t>
            </a:r>
            <a:endParaRPr lang="en-US" dirty="0"/>
          </a:p>
          <a:p>
            <a:r>
              <a:rPr lang="en-US" dirty="0"/>
              <a:t>You must balance Form and Function</a:t>
            </a:r>
          </a:p>
          <a:p>
            <a:r>
              <a:rPr lang="en-US" dirty="0"/>
              <a:t>Be creative!!!</a:t>
            </a:r>
          </a:p>
          <a:p>
            <a:r>
              <a:rPr lang="en-US" dirty="0"/>
              <a:t>Be subtle  - Avoid clichés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Seuss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14" y="1914356"/>
            <a:ext cx="3700462" cy="3700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80" y="1914356"/>
            <a:ext cx="3438476" cy="4377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1917700"/>
            <a:ext cx="3280629" cy="4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Van Gogh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2" y="3983569"/>
            <a:ext cx="3519488" cy="262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2297965"/>
            <a:ext cx="5429250" cy="36099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2" y="800188"/>
            <a:ext cx="3998748" cy="2995554"/>
          </a:xfrm>
        </p:spPr>
      </p:pic>
    </p:spTree>
    <p:extLst>
      <p:ext uri="{BB962C8B-B14F-4D97-AF65-F5344CB8AC3E}">
        <p14:creationId xmlns:p14="http://schemas.microsoft.com/office/powerpoint/2010/main" val="4882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511" y="151963"/>
            <a:ext cx="10058400" cy="1371600"/>
          </a:xfrm>
        </p:spPr>
        <p:txBody>
          <a:bodyPr/>
          <a:lstStyle/>
          <a:p>
            <a:pPr algn="r"/>
            <a:r>
              <a:rPr lang="en-US" dirty="0" smtClean="0"/>
              <a:t>Storybooks Characters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0" y="159463"/>
            <a:ext cx="3547588" cy="33406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6" y="3942636"/>
            <a:ext cx="3209992" cy="2407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5"/>
          <a:stretch/>
        </p:blipFill>
        <p:spPr>
          <a:xfrm>
            <a:off x="8550291" y="1986363"/>
            <a:ext cx="3523176" cy="3553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46" y="1829786"/>
            <a:ext cx="3710517" cy="37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</TotalTime>
  <Words>246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Savon</vt:lpstr>
      <vt:lpstr>Guest of Honor</vt:lpstr>
      <vt:lpstr>Judy Chicago – “The Dinner Party”</vt:lpstr>
      <vt:lpstr>The Dinner Party comprises a massive ceremonial banquet, arranged on a triangular table with a total of thirty-nine place settings, each commemorating an important woman from history. </vt:lpstr>
      <vt:lpstr>PowerPoint Presentation</vt:lpstr>
      <vt:lpstr>PowerPoint Presentation</vt:lpstr>
      <vt:lpstr>Guest of Honor  Who would you invite?</vt:lpstr>
      <vt:lpstr>Dr. Seuss</vt:lpstr>
      <vt:lpstr>Van Gogh</vt:lpstr>
      <vt:lpstr>Storybooks Characters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Guest of Honor</dc:title>
  <dc:creator>Pountain, Laurene</dc:creator>
  <cp:lastModifiedBy>Martin, Todd</cp:lastModifiedBy>
  <cp:revision>13</cp:revision>
  <dcterms:created xsi:type="dcterms:W3CDTF">2016-05-23T13:48:04Z</dcterms:created>
  <dcterms:modified xsi:type="dcterms:W3CDTF">2017-12-06T18:57:38Z</dcterms:modified>
</cp:coreProperties>
</file>